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4" r:id="rId2"/>
    <p:sldId id="290" r:id="rId3"/>
    <p:sldId id="291" r:id="rId4"/>
    <p:sldId id="292" r:id="rId5"/>
    <p:sldId id="293" r:id="rId6"/>
    <p:sldId id="296" r:id="rId7"/>
    <p:sldId id="295" r:id="rId8"/>
    <p:sldId id="294" r:id="rId9"/>
    <p:sldId id="299" r:id="rId10"/>
    <p:sldId id="297" r:id="rId11"/>
    <p:sldId id="301" r:id="rId12"/>
    <p:sldId id="300" r:id="rId13"/>
    <p:sldId id="302" r:id="rId14"/>
    <p:sldId id="303" r:id="rId15"/>
    <p:sldId id="304" r:id="rId1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032"/>
    <a:srgbClr val="000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50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ru-RU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CE0C15C2-9B5C-4F5D-B872-B2023DCFA0E9}" type="datetimeFigureOut">
              <a:rPr lang="ru-RU"/>
              <a:pPr/>
              <a:t>16.02.2023</a:t>
            </a:fld>
            <a:endParaRPr lang="ru-RU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ru-RU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D6B7A9D7-F74F-4D2F-9933-88B006781827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4399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A09E1-7063-4801-97AB-A8CFAB070827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BD1F9-750D-41F4-B47D-7ECB5A52F40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EF4D0-690D-4D52-914D-E58152EEBD34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65844-287C-4B5E-895A-AF58EAAF3BF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B82F5-68A7-498C-BAA2-0921F610F2C1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CDD57-19C7-4373-AF66-7538F17FEA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F9E88-CC9E-447C-8DE0-2C9F695DA3E0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2188A-CA25-4AE9-9C6F-858FF03D703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7AC6C-EC0F-4DF8-8EB1-148F38EDBA5D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2B781-CBDA-4CC3-98B7-5C3A15E23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E8736-9C10-4836-8569-5E4F942C74F1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F03F4-A90B-48BF-B4B8-96B70C34E41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3E0F2-4F1D-4BD8-859A-6B321EA0BC9A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35EED-8BAE-4AFE-8814-4736EF4AAF1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6EB80-86AB-4486-B517-AB0CA2EE07C1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8958D-B2F2-4367-9EF7-48DD619A2C2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86BF8-60FA-42CC-826B-FDCA44BFA247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6CB4C-F5AC-4021-B6E5-C5CF0B6F010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31C72-36EC-4B41-86E7-78A912C2659E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F4C21-6F3D-4F0D-9CD0-C48E1982632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C7B00-EE8A-46E0-A184-4068398FFEB0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ED34E-E91E-4A88-A933-157BAC9D097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8C72B38-2312-4F94-8803-D561D1AC273E}" type="datetimeFigureOut">
              <a:rPr lang="ru-RU"/>
              <a:pPr>
                <a:defRPr/>
              </a:pPr>
              <a:t>16.02.2023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4819F1-60F8-4DE8-BBCC-5AA3B6868A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>
          <a:xfrm>
            <a:off x="1081815" y="1556792"/>
            <a:ext cx="7234601" cy="3600400"/>
          </a:xfrm>
        </p:spPr>
        <p:txBody>
          <a:bodyPr/>
          <a:lstStyle/>
          <a:p>
            <a:r>
              <a:rPr lang="uk-UA" sz="4000" dirty="0" smtClean="0">
                <a:solidFill>
                  <a:srgbClr val="000054"/>
                </a:solidFill>
                <a:latin typeface="Times New Roman" pitchFamily="18" charset="0"/>
              </a:rPr>
              <a:t>Звіт </a:t>
            </a:r>
            <a:br>
              <a:rPr lang="uk-UA" sz="4000" dirty="0" smtClean="0">
                <a:solidFill>
                  <a:srgbClr val="000054"/>
                </a:solidFill>
                <a:latin typeface="Times New Roman" pitchFamily="18" charset="0"/>
              </a:rPr>
            </a:br>
            <a:r>
              <a:rPr lang="uk-UA" sz="4000" dirty="0" smtClean="0">
                <a:solidFill>
                  <a:srgbClr val="000054"/>
                </a:solidFill>
                <a:latin typeface="Times New Roman" pitchFamily="18" charset="0"/>
              </a:rPr>
              <a:t>кафедри </a:t>
            </a:r>
            <a:r>
              <a:rPr lang="uk-UA" sz="4000" dirty="0" err="1" smtClean="0">
                <a:solidFill>
                  <a:srgbClr val="000054"/>
                </a:solidFill>
                <a:latin typeface="Times New Roman" pitchFamily="18" charset="0"/>
              </a:rPr>
              <a:t>комп</a:t>
            </a:r>
            <a:r>
              <a:rPr lang="en-US" sz="4000" dirty="0" smtClean="0">
                <a:solidFill>
                  <a:srgbClr val="000054"/>
                </a:solidFill>
                <a:latin typeface="Times New Roman" pitchFamily="18" charset="0"/>
              </a:rPr>
              <a:t>’</a:t>
            </a:r>
            <a:r>
              <a:rPr lang="uk-UA" sz="4000" dirty="0" err="1" smtClean="0">
                <a:solidFill>
                  <a:srgbClr val="000054"/>
                </a:solidFill>
                <a:latin typeface="Times New Roman" pitchFamily="18" charset="0"/>
              </a:rPr>
              <a:t>ютерних</a:t>
            </a:r>
            <a:r>
              <a:rPr lang="uk-UA" sz="4000" dirty="0" smtClean="0">
                <a:solidFill>
                  <a:srgbClr val="000054"/>
                </a:solidFill>
                <a:latin typeface="Times New Roman" pitchFamily="18" charset="0"/>
              </a:rPr>
              <a:t> технологій</a:t>
            </a:r>
            <a:r>
              <a:rPr lang="en-US" sz="4000" dirty="0" smtClean="0">
                <a:solidFill>
                  <a:srgbClr val="000054"/>
                </a:solidFill>
                <a:latin typeface="Times New Roman" pitchFamily="18" charset="0"/>
              </a:rPr>
              <a:t/>
            </a:r>
            <a:br>
              <a:rPr lang="en-US" sz="4000" dirty="0" smtClean="0">
                <a:solidFill>
                  <a:srgbClr val="000054"/>
                </a:solidFill>
                <a:latin typeface="Times New Roman" pitchFamily="18" charset="0"/>
              </a:rPr>
            </a:br>
            <a:r>
              <a:rPr lang="uk-UA" sz="4000" dirty="0" smtClean="0">
                <a:solidFill>
                  <a:srgbClr val="000054"/>
                </a:solidFill>
                <a:latin typeface="Times New Roman" pitchFamily="18" charset="0"/>
              </a:rPr>
              <a:t>з профорієнтаційної роботи </a:t>
            </a:r>
            <a:br>
              <a:rPr lang="uk-UA" sz="4000" dirty="0" smtClean="0">
                <a:solidFill>
                  <a:srgbClr val="000054"/>
                </a:solidFill>
                <a:latin typeface="Times New Roman" pitchFamily="18" charset="0"/>
              </a:rPr>
            </a:br>
            <a:r>
              <a:rPr lang="ru-RU" sz="4000" dirty="0" smtClean="0">
                <a:solidFill>
                  <a:srgbClr val="000054"/>
                </a:solidFill>
                <a:latin typeface="Times New Roman" pitchFamily="18" charset="0"/>
              </a:rPr>
              <a:t>за </a:t>
            </a:r>
            <a:r>
              <a:rPr lang="ru-RU" sz="4000" dirty="0" smtClean="0">
                <a:solidFill>
                  <a:srgbClr val="000054"/>
                </a:solidFill>
                <a:latin typeface="Times New Roman" pitchFamily="18" charset="0"/>
              </a:rPr>
              <a:t>202</a:t>
            </a:r>
            <a:r>
              <a:rPr lang="en-US" sz="4000" dirty="0" smtClean="0">
                <a:solidFill>
                  <a:srgbClr val="000054"/>
                </a:solidFill>
                <a:latin typeface="Times New Roman" pitchFamily="18" charset="0"/>
              </a:rPr>
              <a:t>2</a:t>
            </a:r>
            <a:r>
              <a:rPr lang="ru-RU" sz="4000" dirty="0" smtClean="0">
                <a:solidFill>
                  <a:srgbClr val="000054"/>
                </a:solidFill>
                <a:latin typeface="Times New Roman" pitchFamily="18" charset="0"/>
              </a:rPr>
              <a:t>-202</a:t>
            </a:r>
            <a:r>
              <a:rPr lang="en-US" sz="4000" dirty="0" smtClean="0">
                <a:solidFill>
                  <a:srgbClr val="000054"/>
                </a:solidFill>
                <a:latin typeface="Times New Roman" pitchFamily="18" charset="0"/>
              </a:rPr>
              <a:t>3</a:t>
            </a:r>
            <a:r>
              <a:rPr lang="ru-RU" sz="4000" dirty="0" smtClean="0">
                <a:solidFill>
                  <a:srgbClr val="000054"/>
                </a:solidFill>
                <a:latin typeface="Times New Roman" pitchFamily="18" charset="0"/>
              </a:rPr>
              <a:t> </a:t>
            </a:r>
            <a:r>
              <a:rPr lang="ru-RU" sz="4000" dirty="0" smtClean="0">
                <a:solidFill>
                  <a:srgbClr val="000054"/>
                </a:solidFill>
                <a:latin typeface="Times New Roman" pitchFamily="18" charset="0"/>
              </a:rPr>
              <a:t>р.р.</a:t>
            </a:r>
            <a:br>
              <a:rPr lang="ru-RU" sz="4000" dirty="0" smtClean="0">
                <a:solidFill>
                  <a:srgbClr val="000054"/>
                </a:solidFill>
                <a:latin typeface="Times New Roman" pitchFamily="18" charset="0"/>
              </a:rPr>
            </a:br>
            <a:r>
              <a:rPr lang="ru-RU" sz="4000" dirty="0">
                <a:solidFill>
                  <a:srgbClr val="000054"/>
                </a:solidFill>
                <a:latin typeface="Times New Roman" pitchFamily="18" charset="0"/>
              </a:rPr>
              <a:t>(</a:t>
            </a:r>
            <a:r>
              <a:rPr lang="ru-RU" sz="4000" dirty="0" err="1" smtClean="0">
                <a:solidFill>
                  <a:srgbClr val="000054"/>
                </a:solidFill>
                <a:latin typeface="Times New Roman" pitchFamily="18" charset="0"/>
              </a:rPr>
              <a:t>лютий</a:t>
            </a:r>
            <a:r>
              <a:rPr lang="ru-RU" sz="4000" dirty="0" smtClean="0">
                <a:solidFill>
                  <a:srgbClr val="000054"/>
                </a:solidFill>
                <a:latin typeface="Times New Roman" pitchFamily="18" charset="0"/>
              </a:rPr>
              <a:t> 2023</a:t>
            </a:r>
            <a:r>
              <a:rPr lang="ru-RU" sz="4000" dirty="0" smtClean="0">
                <a:solidFill>
                  <a:srgbClr val="000054"/>
                </a:solidFill>
                <a:latin typeface="Times New Roman" pitchFamily="18" charset="0"/>
              </a:rPr>
              <a:t>)</a:t>
            </a:r>
            <a:endParaRPr lang="ru-RU" sz="4000" dirty="0" smtClean="0">
              <a:solidFill>
                <a:srgbClr val="000054"/>
              </a:solidFill>
              <a:latin typeface="Times New Roman" pitchFamily="18" charset="0"/>
            </a:endParaRPr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1144909" y="277219"/>
            <a:ext cx="7675563" cy="1081087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uk-UA" sz="2800" b="1" dirty="0" smtClean="0"/>
              <a:t>Дніпровський національний університет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uk-UA" sz="2800" b="1" dirty="0" smtClean="0"/>
              <a:t>імені Олеся Гончара</a:t>
            </a:r>
            <a:endParaRPr lang="uk-UA" sz="2000" b="1" dirty="0"/>
          </a:p>
        </p:txBody>
      </p:sp>
      <p:pic>
        <p:nvPicPr>
          <p:cNvPr id="4" name="Picture 2" descr="http://blog.uni2biz.org/ru/images/dnu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2454"/>
            <a:ext cx="1516574" cy="147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941168"/>
            <a:ext cx="1728192" cy="163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334963" y="0"/>
            <a:ext cx="8229600" cy="88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>
            <a:defPPr>
              <a:defRPr lang="ru-RU"/>
            </a:defPPr>
            <a:lvl1pPr algn="ctr" fontAlgn="auto">
              <a:spcAft>
                <a:spcPts val="0"/>
              </a:spcAft>
              <a:defRPr sz="2700">
                <a:ea typeface="+mj-ea"/>
                <a:cs typeface="Times New Roman" pitchFamily="18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uk-UA" dirty="0">
                <a:solidFill>
                  <a:srgbClr val="070032"/>
                </a:solidFill>
              </a:rPr>
              <a:t>Проведення онлайн зустрічі з учнями ПМ-19 </a:t>
            </a:r>
            <a:r>
              <a:rPr lang="en-US" dirty="0">
                <a:solidFill>
                  <a:srgbClr val="070032"/>
                </a:solidFill>
              </a:rPr>
              <a:t>IV </a:t>
            </a:r>
            <a:r>
              <a:rPr lang="uk-UA" dirty="0">
                <a:solidFill>
                  <a:srgbClr val="070032"/>
                </a:solidFill>
              </a:rPr>
              <a:t>курс(випускники) «Дніпровський машинобудівний коледж при ДНУ ім. Олеся Гончара»</a:t>
            </a:r>
          </a:p>
          <a:p>
            <a:r>
              <a:rPr lang="uk-UA" dirty="0" smtClean="0"/>
              <a:t>Учасники </a:t>
            </a:r>
            <a:r>
              <a:rPr lang="en-US" b="1" dirty="0"/>
              <a:t>Discord </a:t>
            </a:r>
            <a:r>
              <a:rPr lang="uk-UA" dirty="0" smtClean="0"/>
              <a:t>конференції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91450" y="980728"/>
            <a:ext cx="4480550" cy="252028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28351" y="980728"/>
            <a:ext cx="4480550" cy="252028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100230" y="3717032"/>
            <a:ext cx="4480549" cy="252028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4627954" y="3717032"/>
            <a:ext cx="448055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4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179512" y="4581128"/>
            <a:ext cx="8784976" cy="2160240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/>
          <a:p>
            <a:r>
              <a:rPr lang="uk-UA" b="1" dirty="0"/>
              <a:t>Клас: 11-Б  </a:t>
            </a:r>
            <a:endParaRPr lang="ru-RU" dirty="0"/>
          </a:p>
          <a:p>
            <a:r>
              <a:rPr lang="uk-UA" b="1" dirty="0"/>
              <a:t>Кількість учнів: ???</a:t>
            </a:r>
            <a:endParaRPr lang="ru-RU" dirty="0"/>
          </a:p>
          <a:p>
            <a:r>
              <a:rPr lang="uk-UA" b="1" dirty="0"/>
              <a:t>Класний керівник: </a:t>
            </a:r>
            <a:r>
              <a:rPr lang="uk-UA" dirty="0"/>
              <a:t>Гаража Олена Іванівна</a:t>
            </a:r>
            <a:endParaRPr lang="ru-RU" dirty="0"/>
          </a:p>
          <a:p>
            <a:r>
              <a:rPr lang="uk-UA" b="1" dirty="0"/>
              <a:t>Викладач математики: </a:t>
            </a:r>
            <a:r>
              <a:rPr lang="uk-UA" dirty="0" err="1"/>
              <a:t>Китайгора</a:t>
            </a:r>
            <a:r>
              <a:rPr lang="uk-UA" dirty="0"/>
              <a:t> Наталія Дмитрівна</a:t>
            </a:r>
            <a:endParaRPr lang="ru-RU" dirty="0"/>
          </a:p>
          <a:p>
            <a:r>
              <a:rPr lang="uk-UA" b="1" dirty="0"/>
              <a:t>Представники від ФПМ: </a:t>
            </a:r>
            <a:r>
              <a:rPr lang="uk-UA" dirty="0"/>
              <a:t>Заст. декана</a:t>
            </a:r>
            <a:r>
              <a:rPr lang="uk-UA" b="1" dirty="0"/>
              <a:t>  </a:t>
            </a:r>
            <a:r>
              <a:rPr lang="uk-UA" dirty="0"/>
              <a:t>ОВР </a:t>
            </a:r>
            <a:r>
              <a:rPr lang="uk-UA" dirty="0" err="1"/>
              <a:t>Сірик</a:t>
            </a:r>
            <a:r>
              <a:rPr lang="uk-UA" dirty="0"/>
              <a:t> С.Ф., </a:t>
            </a:r>
            <a:endParaRPr lang="ru-RU" dirty="0"/>
          </a:p>
          <a:p>
            <a:r>
              <a:rPr lang="uk-UA" dirty="0"/>
              <a:t>аспіранти: </a:t>
            </a:r>
            <a:r>
              <a:rPr lang="uk-UA" dirty="0" err="1"/>
              <a:t>Єгошкін</a:t>
            </a:r>
            <a:r>
              <a:rPr lang="uk-UA" dirty="0"/>
              <a:t> Данило(кафедра ПКТ 113 спеціальність),</a:t>
            </a:r>
            <a:r>
              <a:rPr lang="uk-UA" b="1" dirty="0"/>
              <a:t>  </a:t>
            </a:r>
            <a:endParaRPr lang="ru-RU" dirty="0"/>
          </a:p>
          <a:p>
            <a:r>
              <a:rPr lang="uk-UA" dirty="0"/>
              <a:t>                   Молодець Богдан(кафедра спеціальність 121),</a:t>
            </a:r>
            <a:r>
              <a:rPr lang="uk-UA" b="1" dirty="0"/>
              <a:t> </a:t>
            </a:r>
            <a:r>
              <a:rPr lang="uk-UA" dirty="0"/>
              <a:t> </a:t>
            </a:r>
            <a:endParaRPr lang="ru-RU" dirty="0"/>
          </a:p>
          <a:p>
            <a:r>
              <a:rPr lang="uk-UA" dirty="0"/>
              <a:t> 	         Березін Валентин(кафедра спеціальність 124)</a:t>
            </a:r>
            <a:endParaRPr lang="ru-RU" dirty="0"/>
          </a:p>
          <a:p>
            <a:r>
              <a:rPr lang="uk-UA" dirty="0"/>
              <a:t>студенти: </a:t>
            </a:r>
            <a:r>
              <a:rPr lang="uk-UA" dirty="0" err="1"/>
              <a:t>Стріляєва</a:t>
            </a:r>
            <a:r>
              <a:rPr lang="uk-UA" dirty="0"/>
              <a:t> Софія, </a:t>
            </a:r>
            <a:r>
              <a:rPr lang="uk-UA" dirty="0" err="1"/>
              <a:t>Кондратьєва</a:t>
            </a:r>
            <a:r>
              <a:rPr lang="uk-UA" dirty="0"/>
              <a:t> Валерія, </a:t>
            </a:r>
            <a:r>
              <a:rPr lang="uk-UA" dirty="0" err="1"/>
              <a:t>Палешев</a:t>
            </a:r>
            <a:r>
              <a:rPr lang="uk-UA" dirty="0"/>
              <a:t> Денис (ПА-21-1),</a:t>
            </a:r>
            <a:endParaRPr lang="ru-RU" dirty="0"/>
          </a:p>
          <a:p>
            <a:r>
              <a:rPr lang="uk-UA" dirty="0" err="1"/>
              <a:t>Бондарь</a:t>
            </a:r>
            <a:r>
              <a:rPr lang="uk-UA" dirty="0"/>
              <a:t> Олеся, </a:t>
            </a:r>
            <a:r>
              <a:rPr lang="uk-UA" dirty="0" err="1"/>
              <a:t>Байдачна</a:t>
            </a:r>
            <a:r>
              <a:rPr lang="uk-UA" dirty="0"/>
              <a:t> Ірина(ПС-21-1). ПЗ???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1251932" y="116632"/>
            <a:ext cx="7928579" cy="1484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«</a:t>
            </a:r>
            <a:r>
              <a:rPr lang="ru-RU" sz="3200" b="1" dirty="0" err="1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Захід</a:t>
            </a:r>
            <a:r>
              <a:rPr lang="ru-RU" sz="3200" b="1" dirty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ru-RU" sz="3200" b="1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3 </a:t>
            </a:r>
            <a:r>
              <a:rPr lang="ru-RU" sz="3200" b="1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15.02.22</a:t>
            </a: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»</a:t>
            </a:r>
            <a:b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Проведення онлайн зустрічі з учнями </a:t>
            </a:r>
            <a:r>
              <a:rPr lang="uk-UA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випускного </a:t>
            </a: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11-Б класу «</a:t>
            </a:r>
            <a:r>
              <a:rPr lang="ru-RU" sz="2700" dirty="0" err="1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Царичанський</a:t>
            </a:r>
            <a:r>
              <a:rPr lang="ru-RU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ліцей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Царичанської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селищної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ради</a:t>
            </a: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3200" dirty="0">
              <a:solidFill>
                <a:srgbClr val="07003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867400" y="1628801"/>
            <a:ext cx="3241675" cy="3006426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r>
              <a:rPr lang="uk-UA" dirty="0"/>
              <a:t>Відбулися профорієнтаційні заходи  </a:t>
            </a:r>
            <a:endParaRPr lang="ru-RU" dirty="0"/>
          </a:p>
          <a:p>
            <a:r>
              <a:rPr lang="ru-RU" b="1" dirty="0" smtClean="0"/>
              <a:t>Дата</a:t>
            </a:r>
            <a:r>
              <a:rPr lang="ru-RU" b="1" dirty="0"/>
              <a:t>:  15.02.23 (середа) початок 13.25 в </a:t>
            </a:r>
            <a:r>
              <a:rPr lang="ru-RU" b="1" dirty="0" err="1"/>
              <a:t>meet</a:t>
            </a:r>
            <a:r>
              <a:rPr lang="ru-RU" b="1" dirty="0"/>
              <a:t> </a:t>
            </a:r>
            <a:r>
              <a:rPr lang="ru-RU" b="1" dirty="0" smtClean="0"/>
              <a:t>google.com</a:t>
            </a:r>
          </a:p>
          <a:p>
            <a:r>
              <a:rPr lang="uk-UA" b="1" dirty="0" smtClean="0"/>
              <a:t>Навчальний </a:t>
            </a:r>
            <a:r>
              <a:rPr lang="uk-UA" b="1" dirty="0"/>
              <a:t>заклад:</a:t>
            </a:r>
            <a:r>
              <a:rPr lang="uk-UA" dirty="0"/>
              <a:t> </a:t>
            </a:r>
            <a:r>
              <a:rPr lang="uk-UA" dirty="0" err="1"/>
              <a:t>Царичанський</a:t>
            </a:r>
            <a:r>
              <a:rPr lang="uk-UA" dirty="0"/>
              <a:t> ліцей </a:t>
            </a:r>
            <a:r>
              <a:rPr lang="uk-UA" dirty="0" err="1"/>
              <a:t>Царичанської</a:t>
            </a:r>
            <a:r>
              <a:rPr lang="uk-UA" dirty="0"/>
              <a:t> селищної ради</a:t>
            </a:r>
            <a:endParaRPr lang="ru-RU" dirty="0"/>
          </a:p>
          <a:p>
            <a:r>
              <a:rPr lang="uk-UA" b="1" dirty="0" smtClean="0"/>
              <a:t>Директор</a:t>
            </a:r>
            <a:r>
              <a:rPr lang="uk-UA" b="1" dirty="0"/>
              <a:t>: </a:t>
            </a:r>
            <a:r>
              <a:rPr lang="uk-UA" dirty="0" err="1"/>
              <a:t>Рашевська</a:t>
            </a:r>
            <a:r>
              <a:rPr lang="uk-UA" dirty="0"/>
              <a:t> Таїсія </a:t>
            </a:r>
            <a:r>
              <a:rPr lang="uk-UA" dirty="0" smtClean="0"/>
              <a:t>Вікторівна</a:t>
            </a:r>
          </a:p>
        </p:txBody>
      </p:sp>
      <p:pic>
        <p:nvPicPr>
          <p:cNvPr id="1026" name="Picture 2" descr="https://rada.info/upload/users_files/33352868/slides/21167750_467714493621323_3924321933859917103_o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3" y="1773239"/>
            <a:ext cx="5723976" cy="28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54782" y="4829311"/>
            <a:ext cx="4795961" cy="441598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4" descr="Школа – дім розуму, творчості, добра -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4" y="397037"/>
            <a:ext cx="1251933" cy="97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7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334963" y="0"/>
            <a:ext cx="8229600" cy="88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>
            <a:defPPr>
              <a:defRPr lang="ru-RU"/>
            </a:defPPr>
            <a:lvl1pPr algn="ctr" fontAlgn="auto">
              <a:spcAft>
                <a:spcPts val="0"/>
              </a:spcAft>
              <a:defRPr sz="2700">
                <a:ea typeface="+mj-ea"/>
                <a:cs typeface="Times New Roman" pitchFamily="18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uk-UA" dirty="0"/>
              <a:t>Проведення онлайн зустрічі з учнями </a:t>
            </a:r>
            <a:r>
              <a:rPr lang="uk-UA" dirty="0">
                <a:solidFill>
                  <a:srgbClr val="070032"/>
                </a:solidFill>
              </a:rPr>
              <a:t>випускного 11-Б</a:t>
            </a:r>
            <a:r>
              <a:rPr lang="uk-UA" dirty="0" smtClean="0"/>
              <a:t> </a:t>
            </a:r>
            <a:r>
              <a:rPr lang="uk-UA" dirty="0"/>
              <a:t>класу </a:t>
            </a:r>
            <a:endParaRPr lang="uk-UA" dirty="0" smtClean="0"/>
          </a:p>
          <a:p>
            <a:r>
              <a:rPr lang="uk-UA" dirty="0" smtClean="0"/>
              <a:t>«</a:t>
            </a:r>
            <a:r>
              <a:rPr lang="ru-RU" dirty="0" err="1"/>
              <a:t>Царичанський</a:t>
            </a:r>
            <a:r>
              <a:rPr lang="ru-RU" dirty="0"/>
              <a:t> </a:t>
            </a:r>
            <a:r>
              <a:rPr lang="ru-RU" dirty="0" err="1"/>
              <a:t>ліцей</a:t>
            </a:r>
            <a:r>
              <a:rPr lang="ru-RU" dirty="0"/>
              <a:t> </a:t>
            </a:r>
            <a:r>
              <a:rPr lang="ru-RU" dirty="0" err="1"/>
              <a:t>Царичанської</a:t>
            </a:r>
            <a:r>
              <a:rPr lang="ru-RU" dirty="0"/>
              <a:t> </a:t>
            </a:r>
            <a:r>
              <a:rPr lang="ru-RU" dirty="0" err="1"/>
              <a:t>селищної</a:t>
            </a:r>
            <a:r>
              <a:rPr lang="ru-RU" dirty="0"/>
              <a:t> ради</a:t>
            </a:r>
            <a:r>
              <a:rPr lang="uk-UA" dirty="0"/>
              <a:t>»</a:t>
            </a:r>
          </a:p>
          <a:p>
            <a:r>
              <a:rPr lang="uk-UA" dirty="0"/>
              <a:t>Учасники </a:t>
            </a:r>
            <a:r>
              <a:rPr lang="en-US" dirty="0"/>
              <a:t>ZOOM </a:t>
            </a:r>
            <a:r>
              <a:rPr lang="uk-UA" dirty="0" smtClean="0"/>
              <a:t>конференції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586388" y="3140968"/>
            <a:ext cx="8229600" cy="88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>
            <a:defPPr>
              <a:defRPr lang="ru-RU"/>
            </a:defPPr>
            <a:lvl1pPr algn="ctr" fontAlgn="auto">
              <a:spcAft>
                <a:spcPts val="0"/>
              </a:spcAft>
              <a:defRPr sz="2700">
                <a:ea typeface="+mj-ea"/>
                <a:cs typeface="Times New Roman" pitchFamily="18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uk-UA" dirty="0" smtClean="0"/>
              <a:t>НУЖНЫ КАРТИНКИ !!!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510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179512" y="4581128"/>
            <a:ext cx="8784976" cy="2160240"/>
          </a:xfrm>
          <a:prstGeom prst="rect">
            <a:avLst/>
          </a:prstGeom>
        </p:spPr>
        <p:txBody>
          <a:bodyPr anchor="ctr">
            <a:normAutofit fontScale="75000" lnSpcReduction="20000"/>
          </a:bodyPr>
          <a:lstStyle/>
          <a:p>
            <a:r>
              <a:rPr lang="uk-UA" b="1" dirty="0"/>
              <a:t>Клас: 11-А  </a:t>
            </a:r>
            <a:endParaRPr lang="ru-RU" dirty="0"/>
          </a:p>
          <a:p>
            <a:r>
              <a:rPr lang="uk-UA" b="1" dirty="0"/>
              <a:t>Кількість учнів: ???</a:t>
            </a:r>
            <a:endParaRPr lang="ru-RU" dirty="0"/>
          </a:p>
          <a:p>
            <a:r>
              <a:rPr lang="uk-UA" b="1" dirty="0"/>
              <a:t>Класний керівник: </a:t>
            </a:r>
            <a:r>
              <a:rPr lang="uk-UA" b="1" dirty="0" err="1"/>
              <a:t>Сливенко</a:t>
            </a:r>
            <a:r>
              <a:rPr lang="uk-UA" b="1" dirty="0"/>
              <a:t> Олена Петрівна </a:t>
            </a:r>
            <a:endParaRPr lang="ru-RU" dirty="0"/>
          </a:p>
          <a:p>
            <a:r>
              <a:rPr lang="uk-UA" b="1" dirty="0"/>
              <a:t>математик: ???</a:t>
            </a:r>
            <a:endParaRPr lang="ru-RU" dirty="0"/>
          </a:p>
          <a:p>
            <a:r>
              <a:rPr lang="uk-UA" b="1" dirty="0"/>
              <a:t>Представники від ФПМ: </a:t>
            </a:r>
            <a:r>
              <a:rPr lang="uk-UA" dirty="0"/>
              <a:t>Заст. декана</a:t>
            </a:r>
            <a:r>
              <a:rPr lang="uk-UA" b="1" dirty="0"/>
              <a:t>  </a:t>
            </a:r>
            <a:r>
              <a:rPr lang="uk-UA" dirty="0"/>
              <a:t>ОВР </a:t>
            </a:r>
            <a:r>
              <a:rPr lang="uk-UA" dirty="0" err="1"/>
              <a:t>Сірик</a:t>
            </a:r>
            <a:r>
              <a:rPr lang="uk-UA" dirty="0"/>
              <a:t> С.Ф., </a:t>
            </a:r>
            <a:endParaRPr lang="ru-RU" dirty="0"/>
          </a:p>
          <a:p>
            <a:r>
              <a:rPr lang="uk-UA" b="1" dirty="0"/>
              <a:t>аспіранти:</a:t>
            </a:r>
            <a:r>
              <a:rPr lang="uk-UA" dirty="0"/>
              <a:t> </a:t>
            </a:r>
            <a:r>
              <a:rPr lang="uk-UA" dirty="0" err="1"/>
              <a:t>Єгошкін</a:t>
            </a:r>
            <a:r>
              <a:rPr lang="uk-UA" dirty="0"/>
              <a:t> Данило(кафедра ПКТ 113 спеціальність),</a:t>
            </a:r>
            <a:r>
              <a:rPr lang="uk-UA" b="1" dirty="0"/>
              <a:t>  </a:t>
            </a:r>
            <a:endParaRPr lang="ru-RU" dirty="0"/>
          </a:p>
          <a:p>
            <a:r>
              <a:rPr lang="uk-UA" dirty="0"/>
              <a:t>                   Молодець Богдан(кафедра??? спеціальність 121),</a:t>
            </a:r>
            <a:r>
              <a:rPr lang="uk-UA" b="1" dirty="0"/>
              <a:t> </a:t>
            </a:r>
            <a:r>
              <a:rPr lang="uk-UA" dirty="0"/>
              <a:t> </a:t>
            </a:r>
            <a:endParaRPr lang="ru-RU" dirty="0"/>
          </a:p>
          <a:p>
            <a:r>
              <a:rPr lang="uk-UA" dirty="0"/>
              <a:t> 	         Березін Валентин(кафедра???? спеціальність 124)</a:t>
            </a:r>
            <a:endParaRPr lang="ru-RU" dirty="0"/>
          </a:p>
          <a:p>
            <a:r>
              <a:rPr lang="uk-UA" b="1" dirty="0"/>
              <a:t>студенти:</a:t>
            </a:r>
            <a:r>
              <a:rPr lang="uk-UA" dirty="0"/>
              <a:t> </a:t>
            </a:r>
            <a:r>
              <a:rPr lang="uk-UA" dirty="0" err="1"/>
              <a:t>Будзак</a:t>
            </a:r>
            <a:r>
              <a:rPr lang="uk-UA" dirty="0"/>
              <a:t> Анна(ПЗ), </a:t>
            </a:r>
            <a:r>
              <a:rPr lang="uk-UA" dirty="0" err="1"/>
              <a:t>Польша</a:t>
            </a:r>
            <a:r>
              <a:rPr lang="uk-UA" dirty="0"/>
              <a:t> Ксенія(), </a:t>
            </a:r>
            <a:r>
              <a:rPr lang="uk-UA" dirty="0" err="1"/>
              <a:t>Палешев</a:t>
            </a:r>
            <a:r>
              <a:rPr lang="uk-UA" dirty="0"/>
              <a:t> Денис, </a:t>
            </a:r>
            <a:r>
              <a:rPr lang="uk-UA" dirty="0" err="1"/>
              <a:t>Овдак</a:t>
            </a:r>
            <a:r>
              <a:rPr lang="uk-UA" dirty="0"/>
              <a:t> Поліна, Москаленко </a:t>
            </a:r>
            <a:r>
              <a:rPr lang="uk-UA" dirty="0" err="1" smtClean="0"/>
              <a:t>Сергей</a:t>
            </a:r>
            <a:r>
              <a:rPr lang="uk-UA" dirty="0" smtClean="0"/>
              <a:t>, </a:t>
            </a:r>
            <a:r>
              <a:rPr lang="uk-UA" dirty="0" err="1"/>
              <a:t>Шаталович</a:t>
            </a:r>
            <a:r>
              <a:rPr lang="uk-UA" dirty="0"/>
              <a:t> Дмитро(ПА-21-1), Панасенко Єгор(ПА-21м-1), </a:t>
            </a:r>
            <a:r>
              <a:rPr lang="uk-UA" dirty="0" err="1"/>
              <a:t>Бондарь</a:t>
            </a:r>
            <a:r>
              <a:rPr lang="uk-UA" dirty="0"/>
              <a:t> Олеся, </a:t>
            </a:r>
            <a:r>
              <a:rPr lang="uk-UA" dirty="0" err="1"/>
              <a:t>Байдачна</a:t>
            </a:r>
            <a:r>
              <a:rPr lang="uk-UA" dirty="0"/>
              <a:t> Ірина(ПС-21-1), </a:t>
            </a:r>
            <a:r>
              <a:rPr lang="uk-UA" dirty="0" err="1"/>
              <a:t>Догонов</a:t>
            </a:r>
            <a:r>
              <a:rPr lang="uk-UA" dirty="0"/>
              <a:t> Дмитро(ПА-22-1), випускник  2022 року  спеціалізованої школи 55, </a:t>
            </a:r>
            <a:r>
              <a:rPr lang="uk-UA" dirty="0" err="1"/>
              <a:t>Казаков</a:t>
            </a:r>
            <a:r>
              <a:rPr lang="uk-UA" dirty="0"/>
              <a:t> Михайло(ПА-21-1), випускник  2021 року спеціалізованої школи 55, </a:t>
            </a:r>
            <a:r>
              <a:rPr lang="uk-UA" dirty="0" err="1"/>
              <a:t>Мєшалкіна</a:t>
            </a:r>
            <a:r>
              <a:rPr lang="uk-UA" dirty="0"/>
              <a:t> Марія(ПА-22м-1), випускниця 2018 року спеціалізованої школи 55.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1251932" y="116633"/>
            <a:ext cx="7928579" cy="1386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«</a:t>
            </a:r>
            <a:r>
              <a:rPr lang="ru-RU" sz="3200" b="1" dirty="0" err="1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Захід</a:t>
            </a:r>
            <a:r>
              <a:rPr lang="ru-RU" sz="3200" b="1" dirty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ru-RU" sz="3200" b="1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4 </a:t>
            </a:r>
            <a:r>
              <a:rPr lang="ru-RU" sz="3200" b="1" dirty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15.02.22</a:t>
            </a: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»</a:t>
            </a:r>
            <a:b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Проведення онлайн зустрічі з учнями </a:t>
            </a:r>
            <a:r>
              <a:rPr lang="uk-UA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випускного 11-А </a:t>
            </a: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класу «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КЗО «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Спеціалізована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школа №55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інформаційно-технологічного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профілю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Дніпровської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міської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ради</a:t>
            </a: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3200" dirty="0">
              <a:solidFill>
                <a:srgbClr val="07003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216221" y="1628801"/>
            <a:ext cx="3604251" cy="3006426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r>
              <a:rPr lang="uk-UA" dirty="0"/>
              <a:t>Відбулися профорієнтаційні заходи  </a:t>
            </a:r>
            <a:endParaRPr lang="ru-RU" dirty="0"/>
          </a:p>
          <a:p>
            <a:r>
              <a:rPr lang="ru-RU" b="1" dirty="0" smtClean="0"/>
              <a:t>Дата:  15.02.23 (середа) початок </a:t>
            </a:r>
            <a:r>
              <a:rPr lang="uk-UA" dirty="0"/>
              <a:t>14.</a:t>
            </a:r>
            <a:r>
              <a:rPr lang="ru-RU" dirty="0"/>
              <a:t>10 </a:t>
            </a:r>
            <a:r>
              <a:rPr lang="uk-UA" dirty="0"/>
              <a:t>в </a:t>
            </a:r>
            <a:r>
              <a:rPr lang="en-US" dirty="0"/>
              <a:t>ZOOM</a:t>
            </a:r>
            <a:endParaRPr lang="ru-RU" dirty="0"/>
          </a:p>
          <a:p>
            <a:r>
              <a:rPr lang="uk-UA" b="1" dirty="0" smtClean="0"/>
              <a:t>Навчальний </a:t>
            </a:r>
            <a:r>
              <a:rPr lang="uk-UA" b="1" dirty="0"/>
              <a:t>заклад:</a:t>
            </a:r>
            <a:r>
              <a:rPr lang="uk-UA" dirty="0"/>
              <a:t> Гімназія 55 </a:t>
            </a:r>
            <a:endParaRPr lang="uk-UA" dirty="0" smtClean="0"/>
          </a:p>
          <a:p>
            <a:r>
              <a:rPr lang="uk-UA" b="1" dirty="0"/>
              <a:t>Директор  </a:t>
            </a:r>
            <a:r>
              <a:rPr lang="uk-UA" b="1" dirty="0" err="1"/>
              <a:t>Кіяшко</a:t>
            </a:r>
            <a:r>
              <a:rPr lang="uk-UA" b="1" dirty="0"/>
              <a:t> Людмила </a:t>
            </a:r>
            <a:r>
              <a:rPr lang="uk-UA" b="1" dirty="0" err="1"/>
              <a:t>Вололимирівна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71600" y="4797152"/>
            <a:ext cx="1528202" cy="537914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02786"/>
            <a:ext cx="4104456" cy="307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52" y="217727"/>
            <a:ext cx="758180" cy="105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5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334963" y="0"/>
            <a:ext cx="8229600" cy="88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0000" lnSpcReduction="20000"/>
          </a:bodyPr>
          <a:lstStyle>
            <a:defPPr>
              <a:defRPr lang="ru-RU"/>
            </a:defPPr>
            <a:lvl1pPr algn="ctr" fontAlgn="auto">
              <a:spcAft>
                <a:spcPts val="0"/>
              </a:spcAft>
              <a:defRPr sz="2700">
                <a:ea typeface="+mj-ea"/>
                <a:cs typeface="Times New Roman" pitchFamily="18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uk-UA" dirty="0"/>
              <a:t>Проведення онлайн зустрічі з учнями випускного 11-А класу «КЗО «Спеціалізована школа №55 інформаційно-технологічного профілю» Дніпровської міської ради»</a:t>
            </a:r>
          </a:p>
          <a:p>
            <a:r>
              <a:rPr lang="uk-UA" dirty="0" smtClean="0"/>
              <a:t>Учасники </a:t>
            </a:r>
            <a:r>
              <a:rPr lang="en-US" dirty="0"/>
              <a:t>ZOOM </a:t>
            </a:r>
            <a:r>
              <a:rPr lang="uk-UA" dirty="0" smtClean="0"/>
              <a:t>конференції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611560" y="3140968"/>
            <a:ext cx="8229600" cy="88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>
            <a:defPPr>
              <a:defRPr lang="ru-RU"/>
            </a:defPPr>
            <a:lvl1pPr algn="ctr" fontAlgn="auto">
              <a:spcAft>
                <a:spcPts val="0"/>
              </a:spcAft>
              <a:defRPr sz="2700">
                <a:ea typeface="+mj-ea"/>
                <a:cs typeface="Times New Roman" pitchFamily="18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uk-UA" dirty="0" smtClean="0"/>
              <a:t>ТУТ КАРТИНКИ У МЕНЯ ЕСТЬ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879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060848"/>
            <a:ext cx="8229600" cy="1714202"/>
          </a:xfrm>
        </p:spPr>
        <p:txBody>
          <a:bodyPr/>
          <a:lstStyle/>
          <a:p>
            <a:r>
              <a:rPr lang="ru-RU" dirty="0"/>
              <a:t>16.02.23 </a:t>
            </a:r>
            <a:r>
              <a:rPr lang="ru-RU" dirty="0" smtClean="0"/>
              <a:t>(</a:t>
            </a:r>
            <a:r>
              <a:rPr lang="ru-RU" dirty="0" err="1" smtClean="0"/>
              <a:t>четвер</a:t>
            </a:r>
            <a:r>
              <a:rPr lang="ru-RU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Проведено 4 заходи:</a:t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7029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179512" y="4581128"/>
            <a:ext cx="8784976" cy="2160240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r>
              <a:rPr lang="uk-UA" b="1" dirty="0" smtClean="0"/>
              <a:t>Клас: 9-А (математичний) </a:t>
            </a:r>
            <a:endParaRPr lang="ru-RU" dirty="0" smtClean="0"/>
          </a:p>
          <a:p>
            <a:r>
              <a:rPr lang="uk-UA" b="1" dirty="0" smtClean="0"/>
              <a:t>Кількість учнів: ???</a:t>
            </a:r>
            <a:endParaRPr lang="ru-RU" dirty="0" smtClean="0"/>
          </a:p>
          <a:p>
            <a:r>
              <a:rPr lang="uk-UA" b="1" dirty="0" smtClean="0"/>
              <a:t>Класний керівник: </a:t>
            </a:r>
            <a:r>
              <a:rPr lang="uk-UA" dirty="0" err="1" smtClean="0"/>
              <a:t>Кучугурний</a:t>
            </a:r>
            <a:r>
              <a:rPr lang="uk-UA" dirty="0" smtClean="0"/>
              <a:t> Валерій Іванович</a:t>
            </a:r>
            <a:endParaRPr lang="ru-RU" dirty="0" smtClean="0"/>
          </a:p>
          <a:p>
            <a:r>
              <a:rPr lang="uk-UA" b="1" dirty="0" smtClean="0"/>
              <a:t>Викладач математики: </a:t>
            </a:r>
            <a:r>
              <a:rPr lang="uk-UA" dirty="0" err="1" smtClean="0"/>
              <a:t>Китайгора</a:t>
            </a:r>
            <a:r>
              <a:rPr lang="uk-UA" dirty="0" smtClean="0"/>
              <a:t> Наталія Дмитрівна</a:t>
            </a:r>
            <a:endParaRPr lang="ru-RU" dirty="0" smtClean="0"/>
          </a:p>
          <a:p>
            <a:r>
              <a:rPr lang="uk-UA" b="1" dirty="0" smtClean="0"/>
              <a:t>Представники від ФПМ: </a:t>
            </a:r>
            <a:r>
              <a:rPr lang="uk-UA" dirty="0" smtClean="0"/>
              <a:t>Заст. декана</a:t>
            </a:r>
            <a:r>
              <a:rPr lang="uk-UA" b="1" dirty="0" smtClean="0"/>
              <a:t>  </a:t>
            </a:r>
            <a:r>
              <a:rPr lang="uk-UA" dirty="0" smtClean="0"/>
              <a:t>ОВР </a:t>
            </a:r>
            <a:r>
              <a:rPr lang="uk-UA" dirty="0" err="1" smtClean="0"/>
              <a:t>Сірик</a:t>
            </a:r>
            <a:r>
              <a:rPr lang="uk-UA" dirty="0" smtClean="0"/>
              <a:t> С.Ф., </a:t>
            </a:r>
            <a:endParaRPr lang="ru-RU" dirty="0" smtClean="0"/>
          </a:p>
          <a:p>
            <a:r>
              <a:rPr lang="uk-UA" b="1" dirty="0" smtClean="0"/>
              <a:t>аспірант</a:t>
            </a:r>
            <a:r>
              <a:rPr lang="uk-UA" dirty="0" smtClean="0"/>
              <a:t> </a:t>
            </a:r>
            <a:r>
              <a:rPr lang="uk-UA" dirty="0" err="1" smtClean="0"/>
              <a:t>Єгошкін</a:t>
            </a:r>
            <a:r>
              <a:rPr lang="uk-UA" dirty="0" smtClean="0"/>
              <a:t> Данило,</a:t>
            </a:r>
            <a:r>
              <a:rPr lang="uk-UA" b="1" dirty="0" smtClean="0"/>
              <a:t> </a:t>
            </a:r>
            <a:endParaRPr lang="ru-RU" dirty="0" smtClean="0"/>
          </a:p>
          <a:p>
            <a:r>
              <a:rPr lang="uk-UA" b="1" dirty="0" smtClean="0"/>
              <a:t>студенти: </a:t>
            </a:r>
            <a:r>
              <a:rPr lang="uk-UA" dirty="0" err="1" smtClean="0"/>
              <a:t>Стріляєва</a:t>
            </a:r>
            <a:r>
              <a:rPr lang="uk-UA" dirty="0" smtClean="0"/>
              <a:t> Софія, </a:t>
            </a:r>
            <a:r>
              <a:rPr lang="uk-UA" dirty="0" err="1" smtClean="0"/>
              <a:t>Палешев</a:t>
            </a:r>
            <a:r>
              <a:rPr lang="uk-UA" dirty="0" smtClean="0"/>
              <a:t> Денис, </a:t>
            </a:r>
            <a:r>
              <a:rPr lang="uk-UA" dirty="0" err="1" smtClean="0"/>
              <a:t>Кондратьєва</a:t>
            </a:r>
            <a:r>
              <a:rPr lang="uk-UA" dirty="0" smtClean="0"/>
              <a:t> Даша(ПА-21-1).</a:t>
            </a:r>
            <a:endParaRPr lang="ru-RU" sz="3200" dirty="0">
              <a:solidFill>
                <a:srgbClr val="070032"/>
              </a:solidFill>
              <a:cs typeface="Times New Roman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950912" y="1"/>
            <a:ext cx="8229600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«</a:t>
            </a:r>
            <a:r>
              <a:rPr lang="ru-RU" sz="3200" b="1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ФПМ </a:t>
            </a:r>
            <a:r>
              <a:rPr lang="ru-RU" sz="3200" b="1" dirty="0" err="1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зустрічає</a:t>
            </a:r>
            <a:r>
              <a:rPr lang="ru-RU" sz="3200" b="1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ru-RU" sz="3200" b="1" dirty="0" err="1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таланти</a:t>
            </a: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»</a:t>
            </a:r>
            <a:b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Проведення онлайн зустрічі з учнями 9-А класу «</a:t>
            </a:r>
            <a:r>
              <a:rPr lang="ru-RU" sz="2700" dirty="0" err="1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Царичанський</a:t>
            </a:r>
            <a:r>
              <a:rPr lang="ru-RU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ліцей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Царичанської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селищної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ради</a:t>
            </a: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3200" dirty="0">
              <a:solidFill>
                <a:srgbClr val="07003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867400" y="1628801"/>
            <a:ext cx="3241675" cy="3006426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r>
              <a:rPr lang="uk-UA" dirty="0"/>
              <a:t>Відбулися профорієнтаційні заходи  </a:t>
            </a:r>
            <a:endParaRPr lang="ru-RU" dirty="0"/>
          </a:p>
          <a:p>
            <a:r>
              <a:rPr lang="uk-UA" b="1" dirty="0"/>
              <a:t>Дата</a:t>
            </a:r>
            <a:r>
              <a:rPr lang="uk-UA" b="1" dirty="0" smtClean="0"/>
              <a:t>: </a:t>
            </a:r>
            <a:r>
              <a:rPr lang="ru-RU" b="1" dirty="0"/>
              <a:t>13/02/23 (</a:t>
            </a:r>
            <a:r>
              <a:rPr lang="ru-RU" b="1" dirty="0" err="1"/>
              <a:t>понеділок</a:t>
            </a:r>
            <a:r>
              <a:rPr lang="ru-RU" b="1" dirty="0"/>
              <a:t>) початок 13.25 в </a:t>
            </a:r>
            <a:r>
              <a:rPr lang="en-US" b="1" dirty="0"/>
              <a:t>meet google</a:t>
            </a:r>
            <a:r>
              <a:rPr lang="ru-RU" b="1" dirty="0"/>
              <a:t>.</a:t>
            </a:r>
            <a:r>
              <a:rPr lang="en-US" b="1" dirty="0"/>
              <a:t>com</a:t>
            </a:r>
            <a:endParaRPr lang="ru-RU" dirty="0"/>
          </a:p>
          <a:p>
            <a:r>
              <a:rPr lang="uk-UA" b="1" dirty="0"/>
              <a:t>Навчальний заклад:</a:t>
            </a:r>
            <a:r>
              <a:rPr lang="uk-UA" dirty="0"/>
              <a:t> </a:t>
            </a:r>
            <a:r>
              <a:rPr lang="uk-UA" dirty="0" err="1"/>
              <a:t>Царичанський</a:t>
            </a:r>
            <a:r>
              <a:rPr lang="uk-UA" dirty="0"/>
              <a:t> ліцей </a:t>
            </a:r>
            <a:r>
              <a:rPr lang="uk-UA" dirty="0" err="1"/>
              <a:t>Царичанської</a:t>
            </a:r>
            <a:r>
              <a:rPr lang="uk-UA" dirty="0"/>
              <a:t> селищної ради</a:t>
            </a:r>
            <a:endParaRPr lang="ru-RU" dirty="0"/>
          </a:p>
          <a:p>
            <a:r>
              <a:rPr lang="uk-UA" b="1" dirty="0" smtClean="0"/>
              <a:t>Директор</a:t>
            </a:r>
            <a:r>
              <a:rPr lang="uk-UA" b="1" dirty="0"/>
              <a:t>: </a:t>
            </a:r>
            <a:r>
              <a:rPr lang="uk-UA" dirty="0" err="1"/>
              <a:t>Рашевська</a:t>
            </a:r>
            <a:r>
              <a:rPr lang="uk-UA" dirty="0"/>
              <a:t> Таїсія </a:t>
            </a:r>
            <a:r>
              <a:rPr lang="uk-UA" dirty="0" smtClean="0"/>
              <a:t>Вікторівна</a:t>
            </a:r>
          </a:p>
        </p:txBody>
      </p:sp>
      <p:pic>
        <p:nvPicPr>
          <p:cNvPr id="1026" name="Picture 2" descr="https://rada.info/upload/users_files/33352868/slides/21167750_467714493621323_3924321933859917103_o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3" y="1773239"/>
            <a:ext cx="5723976" cy="28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936279" y="4984601"/>
            <a:ext cx="4795961" cy="288032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Школа – дім розуму, творчості, добра -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4" y="397037"/>
            <a:ext cx="1251933" cy="97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5867400" y="2636912"/>
            <a:ext cx="2520280" cy="495102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47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334963" y="0"/>
            <a:ext cx="8229600" cy="88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>
            <a:defPPr>
              <a:defRPr lang="ru-RU"/>
            </a:defPPr>
            <a:lvl1pPr algn="ctr" fontAlgn="auto">
              <a:spcAft>
                <a:spcPts val="0"/>
              </a:spcAft>
              <a:defRPr sz="2700">
                <a:ea typeface="+mj-ea"/>
                <a:cs typeface="Times New Roman" pitchFamily="18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uk-UA" dirty="0"/>
              <a:t>Проведення онлайн зустрічі з учнями 9-А класу </a:t>
            </a:r>
            <a:endParaRPr lang="uk-UA" dirty="0" smtClean="0"/>
          </a:p>
          <a:p>
            <a:r>
              <a:rPr lang="uk-UA" dirty="0" smtClean="0"/>
              <a:t>«</a:t>
            </a:r>
            <a:r>
              <a:rPr lang="ru-RU" dirty="0" err="1"/>
              <a:t>Царичанський</a:t>
            </a:r>
            <a:r>
              <a:rPr lang="ru-RU" dirty="0"/>
              <a:t> </a:t>
            </a:r>
            <a:r>
              <a:rPr lang="ru-RU" dirty="0" err="1"/>
              <a:t>ліцей</a:t>
            </a:r>
            <a:r>
              <a:rPr lang="ru-RU" dirty="0"/>
              <a:t> </a:t>
            </a:r>
            <a:r>
              <a:rPr lang="ru-RU" dirty="0" err="1"/>
              <a:t>Царичанської</a:t>
            </a:r>
            <a:r>
              <a:rPr lang="ru-RU" dirty="0"/>
              <a:t> </a:t>
            </a:r>
            <a:r>
              <a:rPr lang="ru-RU" dirty="0" err="1"/>
              <a:t>селищної</a:t>
            </a:r>
            <a:r>
              <a:rPr lang="ru-RU" dirty="0"/>
              <a:t> ради</a:t>
            </a:r>
            <a:r>
              <a:rPr lang="uk-UA" dirty="0"/>
              <a:t>»</a:t>
            </a:r>
          </a:p>
          <a:p>
            <a:r>
              <a:rPr lang="uk-UA" dirty="0"/>
              <a:t>Учасники </a:t>
            </a:r>
            <a:r>
              <a:rPr lang="en-US" dirty="0"/>
              <a:t>ZOOM </a:t>
            </a:r>
            <a:r>
              <a:rPr lang="uk-UA" dirty="0" smtClean="0"/>
              <a:t>конференції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586388" y="3140968"/>
            <a:ext cx="8229600" cy="88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>
            <a:defPPr>
              <a:defRPr lang="ru-RU"/>
            </a:defPPr>
            <a:lvl1pPr algn="ctr" fontAlgn="auto">
              <a:spcAft>
                <a:spcPts val="0"/>
              </a:spcAft>
              <a:defRPr sz="2700">
                <a:ea typeface="+mj-ea"/>
                <a:cs typeface="Times New Roman" pitchFamily="18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uk-UA" dirty="0" smtClean="0"/>
              <a:t>НУЖНЫ КАРТИНКИ !!!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4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/>
        </p:nvSpPr>
        <p:spPr>
          <a:xfrm>
            <a:off x="179512" y="4581128"/>
            <a:ext cx="8784976" cy="2160240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/>
          <a:p>
            <a:r>
              <a:rPr lang="uk-UA" b="1" dirty="0"/>
              <a:t>Клас: 11-А  </a:t>
            </a:r>
            <a:endParaRPr lang="ru-RU" dirty="0"/>
          </a:p>
          <a:p>
            <a:r>
              <a:rPr lang="uk-UA" b="1" dirty="0"/>
              <a:t>Кількість учнів: ???</a:t>
            </a:r>
            <a:endParaRPr lang="ru-RU" dirty="0"/>
          </a:p>
          <a:p>
            <a:r>
              <a:rPr lang="uk-UA" b="1" dirty="0"/>
              <a:t>Класний керівник: </a:t>
            </a:r>
            <a:endParaRPr lang="ru-RU" dirty="0"/>
          </a:p>
          <a:p>
            <a:r>
              <a:rPr lang="uk-UA" b="1" dirty="0"/>
              <a:t>Викладач математики: </a:t>
            </a:r>
            <a:r>
              <a:rPr lang="uk-UA" dirty="0" err="1"/>
              <a:t>Китайгора</a:t>
            </a:r>
            <a:r>
              <a:rPr lang="uk-UA" dirty="0"/>
              <a:t> Наталія Дмитрівна</a:t>
            </a:r>
            <a:endParaRPr lang="ru-RU" dirty="0"/>
          </a:p>
          <a:p>
            <a:r>
              <a:rPr lang="uk-UA" b="1" dirty="0"/>
              <a:t>Представники від ФПМ: </a:t>
            </a:r>
            <a:r>
              <a:rPr lang="uk-UA" dirty="0"/>
              <a:t>Заст. декана</a:t>
            </a:r>
            <a:r>
              <a:rPr lang="uk-UA" b="1" dirty="0"/>
              <a:t>  </a:t>
            </a:r>
            <a:r>
              <a:rPr lang="uk-UA" dirty="0"/>
              <a:t>ОВР </a:t>
            </a:r>
            <a:r>
              <a:rPr lang="uk-UA" dirty="0" err="1"/>
              <a:t>Сірик</a:t>
            </a:r>
            <a:r>
              <a:rPr lang="uk-UA" dirty="0"/>
              <a:t> С.Ф., </a:t>
            </a:r>
            <a:endParaRPr lang="ru-RU" dirty="0"/>
          </a:p>
          <a:p>
            <a:r>
              <a:rPr lang="uk-UA" dirty="0"/>
              <a:t>аспіранти: </a:t>
            </a:r>
            <a:r>
              <a:rPr lang="uk-UA" dirty="0" err="1"/>
              <a:t>Єгошкін</a:t>
            </a:r>
            <a:r>
              <a:rPr lang="uk-UA" dirty="0"/>
              <a:t> </a:t>
            </a:r>
            <a:r>
              <a:rPr lang="uk-UA" dirty="0" smtClean="0"/>
              <a:t>Данило (</a:t>
            </a:r>
            <a:r>
              <a:rPr lang="uk-UA" dirty="0"/>
              <a:t>кафедра ПКТ 113 спеціальність),</a:t>
            </a:r>
            <a:r>
              <a:rPr lang="uk-UA" b="1" dirty="0"/>
              <a:t>  </a:t>
            </a:r>
            <a:endParaRPr lang="ru-RU" dirty="0"/>
          </a:p>
          <a:p>
            <a:r>
              <a:rPr lang="uk-UA" dirty="0"/>
              <a:t>                  </a:t>
            </a:r>
            <a:r>
              <a:rPr lang="uk-UA" dirty="0" smtClean="0"/>
              <a:t> Молодець </a:t>
            </a:r>
            <a:r>
              <a:rPr lang="uk-UA" dirty="0"/>
              <a:t>Богдан(кафедра спеціальність 121),</a:t>
            </a:r>
            <a:r>
              <a:rPr lang="uk-UA" b="1" dirty="0"/>
              <a:t> </a:t>
            </a:r>
            <a:r>
              <a:rPr lang="uk-UA" dirty="0"/>
              <a:t> </a:t>
            </a:r>
            <a:endParaRPr lang="ru-RU" dirty="0"/>
          </a:p>
          <a:p>
            <a:r>
              <a:rPr lang="uk-UA" dirty="0"/>
              <a:t> 	 </a:t>
            </a:r>
            <a:r>
              <a:rPr lang="uk-UA" dirty="0" smtClean="0"/>
              <a:t>Березін </a:t>
            </a:r>
            <a:r>
              <a:rPr lang="uk-UA" dirty="0"/>
              <a:t>Валентин(кафедра спеціальність 124)</a:t>
            </a:r>
            <a:endParaRPr lang="ru-RU" dirty="0"/>
          </a:p>
          <a:p>
            <a:r>
              <a:rPr lang="uk-UA" dirty="0"/>
              <a:t>студенти: Васильків Тетяна, </a:t>
            </a:r>
            <a:r>
              <a:rPr lang="uk-UA" dirty="0" err="1"/>
              <a:t>Палешев</a:t>
            </a:r>
            <a:r>
              <a:rPr lang="uk-UA" dirty="0"/>
              <a:t> Денис, Алексєєва Лера, </a:t>
            </a:r>
            <a:r>
              <a:rPr lang="uk-UA" dirty="0" err="1"/>
              <a:t>Кондратьєва</a:t>
            </a:r>
            <a:r>
              <a:rPr lang="uk-UA" dirty="0"/>
              <a:t> Даша(ПА-21-1), </a:t>
            </a:r>
            <a:r>
              <a:rPr lang="uk-UA" dirty="0" err="1"/>
              <a:t>Бондарь</a:t>
            </a:r>
            <a:r>
              <a:rPr lang="uk-UA" dirty="0"/>
              <a:t> Олеся, </a:t>
            </a:r>
            <a:r>
              <a:rPr lang="uk-UA" dirty="0" err="1"/>
              <a:t>Байдачна</a:t>
            </a:r>
            <a:r>
              <a:rPr lang="uk-UA" dirty="0"/>
              <a:t> Ірина(ПС-21-1)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1251932" y="116632"/>
            <a:ext cx="7928579" cy="1484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«</a:t>
            </a:r>
            <a:r>
              <a:rPr lang="ru-RU" sz="3200" b="1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ФПМ </a:t>
            </a:r>
            <a:r>
              <a:rPr lang="ru-RU" sz="3200" b="1" dirty="0" err="1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зустрічає</a:t>
            </a:r>
            <a:r>
              <a:rPr lang="ru-RU" sz="3200" b="1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ru-RU" sz="3200" b="1" dirty="0" err="1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таланти</a:t>
            </a: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»</a:t>
            </a:r>
            <a:b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Проведення онлайн зустрічі з учнями </a:t>
            </a:r>
            <a:r>
              <a:rPr lang="uk-UA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випускного </a:t>
            </a: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11-А класу «</a:t>
            </a:r>
            <a:r>
              <a:rPr lang="ru-RU" sz="2700" dirty="0" err="1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Царичанський</a:t>
            </a:r>
            <a:r>
              <a:rPr lang="ru-RU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ліцей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Царичанської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селищної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ради</a:t>
            </a: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3200" dirty="0">
              <a:solidFill>
                <a:srgbClr val="07003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867400" y="1628801"/>
            <a:ext cx="3241675" cy="3006426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r>
              <a:rPr lang="uk-UA" dirty="0"/>
              <a:t>Відбулися профорієнтаційні заходи  </a:t>
            </a:r>
            <a:endParaRPr lang="ru-RU" dirty="0"/>
          </a:p>
          <a:p>
            <a:r>
              <a:rPr lang="uk-UA" b="1" dirty="0"/>
              <a:t>Дата:  </a:t>
            </a:r>
            <a:r>
              <a:rPr lang="ru-RU" b="1" dirty="0"/>
              <a:t>14.02.23 (</a:t>
            </a:r>
            <a:r>
              <a:rPr lang="ru-RU" b="1" dirty="0" err="1"/>
              <a:t>вівторок</a:t>
            </a:r>
            <a:r>
              <a:rPr lang="ru-RU" b="1" dirty="0"/>
              <a:t>) початок 13.25</a:t>
            </a:r>
            <a:endParaRPr lang="ru-RU" dirty="0"/>
          </a:p>
          <a:p>
            <a:r>
              <a:rPr lang="ru-RU" b="1" dirty="0" smtClean="0"/>
              <a:t>в </a:t>
            </a:r>
            <a:r>
              <a:rPr lang="en-US" b="1" dirty="0" smtClean="0"/>
              <a:t>meet google</a:t>
            </a:r>
            <a:r>
              <a:rPr lang="ru-RU" b="1" dirty="0" smtClean="0"/>
              <a:t>.</a:t>
            </a:r>
            <a:r>
              <a:rPr lang="en-US" b="1" dirty="0" smtClean="0"/>
              <a:t>com</a:t>
            </a:r>
            <a:endParaRPr lang="ru-RU" dirty="0" smtClean="0"/>
          </a:p>
          <a:p>
            <a:r>
              <a:rPr lang="uk-UA" b="1" dirty="0" smtClean="0"/>
              <a:t>Навчальний </a:t>
            </a:r>
            <a:r>
              <a:rPr lang="uk-UA" b="1" dirty="0"/>
              <a:t>заклад:</a:t>
            </a:r>
            <a:r>
              <a:rPr lang="uk-UA" dirty="0"/>
              <a:t> </a:t>
            </a:r>
            <a:r>
              <a:rPr lang="uk-UA" dirty="0" err="1"/>
              <a:t>Царичанський</a:t>
            </a:r>
            <a:r>
              <a:rPr lang="uk-UA" dirty="0"/>
              <a:t> ліцей </a:t>
            </a:r>
            <a:r>
              <a:rPr lang="uk-UA" dirty="0" err="1"/>
              <a:t>Царичанської</a:t>
            </a:r>
            <a:r>
              <a:rPr lang="uk-UA" dirty="0"/>
              <a:t> селищної ради</a:t>
            </a:r>
            <a:endParaRPr lang="ru-RU" dirty="0"/>
          </a:p>
          <a:p>
            <a:r>
              <a:rPr lang="uk-UA" b="1" dirty="0" smtClean="0"/>
              <a:t>Директор</a:t>
            </a:r>
            <a:r>
              <a:rPr lang="uk-UA" b="1" dirty="0"/>
              <a:t>: </a:t>
            </a:r>
            <a:r>
              <a:rPr lang="uk-UA" dirty="0" err="1"/>
              <a:t>Рашевська</a:t>
            </a:r>
            <a:r>
              <a:rPr lang="uk-UA" dirty="0"/>
              <a:t> Таїсія </a:t>
            </a:r>
            <a:r>
              <a:rPr lang="uk-UA" dirty="0" smtClean="0"/>
              <a:t>Вікторівна</a:t>
            </a:r>
          </a:p>
        </p:txBody>
      </p:sp>
      <p:pic>
        <p:nvPicPr>
          <p:cNvPr id="1026" name="Picture 2" descr="https://rada.info/upload/users_files/33352868/slides/21167750_467714493621323_3924321933859917103_o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3" y="1773239"/>
            <a:ext cx="5723976" cy="28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54782" y="4829311"/>
            <a:ext cx="4795961" cy="441598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4" descr="Школа – дім розуму, творчості, добра -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4" y="397037"/>
            <a:ext cx="1251933" cy="97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867400" y="2636912"/>
            <a:ext cx="2520280" cy="495102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82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334963" y="0"/>
            <a:ext cx="8229600" cy="88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>
            <a:defPPr>
              <a:defRPr lang="ru-RU"/>
            </a:defPPr>
            <a:lvl1pPr algn="ctr" fontAlgn="auto">
              <a:spcAft>
                <a:spcPts val="0"/>
              </a:spcAft>
              <a:defRPr sz="2700">
                <a:ea typeface="+mj-ea"/>
                <a:cs typeface="Times New Roman" pitchFamily="18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r>
              <a:rPr lang="uk-UA" dirty="0"/>
              <a:t>Проведення онлайн зустрічі з </a:t>
            </a:r>
            <a:r>
              <a:rPr lang="uk-UA" dirty="0" smtClean="0"/>
              <a:t>учнями </a:t>
            </a:r>
            <a:r>
              <a:rPr lang="uk-UA" dirty="0">
                <a:solidFill>
                  <a:srgbClr val="070032"/>
                </a:solidFill>
              </a:rPr>
              <a:t>випускного</a:t>
            </a:r>
            <a:r>
              <a:rPr lang="uk-UA" dirty="0" smtClean="0"/>
              <a:t> 11-А </a:t>
            </a:r>
            <a:r>
              <a:rPr lang="uk-UA" dirty="0"/>
              <a:t>класу </a:t>
            </a:r>
            <a:endParaRPr lang="uk-UA" dirty="0" smtClean="0"/>
          </a:p>
          <a:p>
            <a:r>
              <a:rPr lang="uk-UA" dirty="0" smtClean="0"/>
              <a:t>«</a:t>
            </a:r>
            <a:r>
              <a:rPr lang="ru-RU" dirty="0" err="1"/>
              <a:t>Царичанський</a:t>
            </a:r>
            <a:r>
              <a:rPr lang="ru-RU" dirty="0"/>
              <a:t> </a:t>
            </a:r>
            <a:r>
              <a:rPr lang="ru-RU" dirty="0" err="1"/>
              <a:t>ліцей</a:t>
            </a:r>
            <a:r>
              <a:rPr lang="ru-RU" dirty="0"/>
              <a:t> </a:t>
            </a:r>
            <a:r>
              <a:rPr lang="ru-RU" dirty="0" err="1"/>
              <a:t>Царичанської</a:t>
            </a:r>
            <a:r>
              <a:rPr lang="ru-RU" dirty="0"/>
              <a:t> </a:t>
            </a:r>
            <a:r>
              <a:rPr lang="ru-RU" dirty="0" err="1"/>
              <a:t>селищної</a:t>
            </a:r>
            <a:r>
              <a:rPr lang="ru-RU" dirty="0"/>
              <a:t> ради</a:t>
            </a:r>
            <a:r>
              <a:rPr lang="uk-UA" dirty="0"/>
              <a:t>»</a:t>
            </a:r>
          </a:p>
          <a:p>
            <a:r>
              <a:rPr lang="uk-UA" dirty="0"/>
              <a:t>Учасники </a:t>
            </a:r>
            <a:r>
              <a:rPr lang="en-US" dirty="0"/>
              <a:t>ZOOM </a:t>
            </a:r>
            <a:r>
              <a:rPr lang="uk-UA" dirty="0" smtClean="0"/>
              <a:t>конференції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8" r="9438"/>
          <a:stretch/>
        </p:blipFill>
        <p:spPr bwMode="auto">
          <a:xfrm>
            <a:off x="176858" y="857672"/>
            <a:ext cx="4712486" cy="25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23891"/>
          <a:stretch/>
        </p:blipFill>
        <p:spPr bwMode="auto">
          <a:xfrm>
            <a:off x="5004048" y="826097"/>
            <a:ext cx="4032448" cy="255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6"/>
          <a:stretch/>
        </p:blipFill>
        <p:spPr bwMode="auto">
          <a:xfrm>
            <a:off x="1331640" y="3501008"/>
            <a:ext cx="6624736" cy="320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35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2060848"/>
            <a:ext cx="8229600" cy="1714202"/>
          </a:xfrm>
        </p:spPr>
        <p:txBody>
          <a:bodyPr/>
          <a:lstStyle/>
          <a:p>
            <a:r>
              <a:rPr lang="ru-RU" dirty="0"/>
              <a:t>15.02.23 (середа</a:t>
            </a:r>
            <a:r>
              <a:rPr lang="ru-RU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/>
              <a:t>Проведено 4 заходи: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270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179512" y="4581128"/>
            <a:ext cx="8784976" cy="2160240"/>
          </a:xfrm>
          <a:prstGeom prst="rect">
            <a:avLst/>
          </a:prstGeom>
        </p:spPr>
        <p:txBody>
          <a:bodyPr anchor="ctr">
            <a:normAutofit fontScale="82500" lnSpcReduction="20000"/>
          </a:bodyPr>
          <a:lstStyle/>
          <a:p>
            <a:r>
              <a:rPr lang="uk-UA" b="1" dirty="0"/>
              <a:t>Кількість учнів: ???</a:t>
            </a:r>
            <a:endParaRPr lang="ru-RU" dirty="0"/>
          </a:p>
          <a:p>
            <a:r>
              <a:rPr lang="uk-UA" b="1" dirty="0"/>
              <a:t>Класний керівник: </a:t>
            </a:r>
            <a:r>
              <a:rPr lang="uk-UA" b="1" dirty="0" err="1"/>
              <a:t>Нурєєва</a:t>
            </a:r>
            <a:r>
              <a:rPr lang="uk-UA" b="1" dirty="0"/>
              <a:t> </a:t>
            </a:r>
            <a:r>
              <a:rPr lang="uk-UA" b="1" dirty="0" err="1"/>
              <a:t>Зінаіда</a:t>
            </a:r>
            <a:r>
              <a:rPr lang="uk-UA" b="1" dirty="0"/>
              <a:t> </a:t>
            </a:r>
            <a:r>
              <a:rPr lang="uk-UA" b="1" dirty="0" err="1"/>
              <a:t>Газизівна</a:t>
            </a:r>
            <a:r>
              <a:rPr lang="uk-UA" b="1" dirty="0"/>
              <a:t>, Бодня Ніна Іванівна математики: Щеглова Олена ...</a:t>
            </a:r>
            <a:endParaRPr lang="ru-RU" dirty="0"/>
          </a:p>
          <a:p>
            <a:r>
              <a:rPr lang="uk-UA" b="1" dirty="0"/>
              <a:t>Представники від ФПМ: </a:t>
            </a:r>
            <a:r>
              <a:rPr lang="uk-UA" dirty="0"/>
              <a:t>Заст. декана</a:t>
            </a:r>
            <a:r>
              <a:rPr lang="uk-UA" b="1" dirty="0"/>
              <a:t>  </a:t>
            </a:r>
            <a:r>
              <a:rPr lang="uk-UA" dirty="0"/>
              <a:t>ОВР </a:t>
            </a:r>
            <a:r>
              <a:rPr lang="uk-UA" dirty="0" err="1"/>
              <a:t>Сірик</a:t>
            </a:r>
            <a:r>
              <a:rPr lang="uk-UA" dirty="0"/>
              <a:t> С.Ф., </a:t>
            </a:r>
            <a:endParaRPr lang="ru-RU" dirty="0"/>
          </a:p>
          <a:p>
            <a:r>
              <a:rPr lang="uk-UA" dirty="0"/>
              <a:t>аспіранти: </a:t>
            </a:r>
            <a:r>
              <a:rPr lang="uk-UA" dirty="0" err="1"/>
              <a:t>Єгошкін</a:t>
            </a:r>
            <a:r>
              <a:rPr lang="uk-UA" dirty="0"/>
              <a:t> Данило(кафедра ПКТ 113 спеціальність),</a:t>
            </a:r>
            <a:r>
              <a:rPr lang="uk-UA" b="1" dirty="0"/>
              <a:t>  </a:t>
            </a:r>
            <a:endParaRPr lang="ru-RU" dirty="0"/>
          </a:p>
          <a:p>
            <a:r>
              <a:rPr lang="uk-UA" dirty="0" smtClean="0"/>
              <a:t>                   Молодець Богдан(кафедра??? спеціальність 121),</a:t>
            </a:r>
            <a:r>
              <a:rPr lang="uk-UA" b="1" dirty="0" smtClean="0"/>
              <a:t> </a:t>
            </a:r>
            <a:r>
              <a:rPr lang="uk-UA" dirty="0" smtClean="0"/>
              <a:t> </a:t>
            </a:r>
            <a:endParaRPr lang="ru-RU" dirty="0" smtClean="0"/>
          </a:p>
          <a:p>
            <a:r>
              <a:rPr lang="uk-UA" dirty="0" smtClean="0"/>
              <a:t> 	Березін Валентин(кафедра???? спеціальність 124)</a:t>
            </a:r>
            <a:endParaRPr lang="ru-RU" dirty="0" smtClean="0"/>
          </a:p>
          <a:p>
            <a:r>
              <a:rPr lang="uk-UA" dirty="0" smtClean="0"/>
              <a:t>студенти</a:t>
            </a:r>
            <a:r>
              <a:rPr lang="uk-UA" dirty="0"/>
              <a:t>: голова </a:t>
            </a:r>
            <a:r>
              <a:rPr lang="uk-UA" dirty="0" err="1"/>
              <a:t>студ</a:t>
            </a:r>
            <a:r>
              <a:rPr lang="uk-UA" dirty="0"/>
              <a:t>. ради ФПМ </a:t>
            </a:r>
            <a:r>
              <a:rPr lang="uk-UA" dirty="0" err="1"/>
              <a:t>Бахметьев</a:t>
            </a:r>
            <a:r>
              <a:rPr lang="uk-UA" dirty="0"/>
              <a:t> Богдан, Васильків Тетяна, </a:t>
            </a:r>
            <a:r>
              <a:rPr lang="uk-UA" dirty="0" err="1"/>
              <a:t>Палешев</a:t>
            </a:r>
            <a:r>
              <a:rPr lang="uk-UA" dirty="0"/>
              <a:t> Денис, </a:t>
            </a:r>
            <a:r>
              <a:rPr lang="uk-UA" dirty="0" err="1"/>
              <a:t>Стріляєва</a:t>
            </a:r>
            <a:r>
              <a:rPr lang="uk-UA" dirty="0"/>
              <a:t> Софія, Алексєєва Лера,  ...   Євген(ПА-21-1), </a:t>
            </a:r>
            <a:r>
              <a:rPr lang="uk-UA" dirty="0" err="1"/>
              <a:t>Старов</a:t>
            </a:r>
            <a:r>
              <a:rPr lang="uk-UA" dirty="0"/>
              <a:t> Микита, Ткачов Костя(ПА-22м-1), Щеглов </a:t>
            </a:r>
            <a:r>
              <a:rPr lang="uk-UA" dirty="0" err="1"/>
              <a:t>Кирил</a:t>
            </a:r>
            <a:r>
              <a:rPr lang="uk-UA" dirty="0"/>
              <a:t>(ПС-20-1), </a:t>
            </a:r>
            <a:r>
              <a:rPr lang="uk-UA" dirty="0" err="1"/>
              <a:t>Бондарь</a:t>
            </a:r>
            <a:r>
              <a:rPr lang="uk-UA" dirty="0"/>
              <a:t> Олеся, </a:t>
            </a:r>
            <a:r>
              <a:rPr lang="uk-UA" dirty="0" err="1"/>
              <a:t>Байдачна</a:t>
            </a:r>
            <a:r>
              <a:rPr lang="uk-UA" dirty="0"/>
              <a:t> Ірина(ПС-21-1).</a:t>
            </a:r>
            <a:endParaRPr lang="ru-RU" dirty="0"/>
          </a:p>
          <a:p>
            <a:r>
              <a:rPr lang="uk-UA" dirty="0"/>
              <a:t>Випускник ФПМ, Світлий </a:t>
            </a:r>
            <a:r>
              <a:rPr lang="uk-UA" dirty="0" smtClean="0"/>
              <a:t>Андрій (</a:t>
            </a:r>
            <a:r>
              <a:rPr lang="uk-UA" dirty="0"/>
              <a:t>бакалавр – спец.121, магістр – спец.113, голова </a:t>
            </a:r>
            <a:r>
              <a:rPr lang="uk-UA" dirty="0" err="1"/>
              <a:t>студ</a:t>
            </a:r>
            <a:r>
              <a:rPr lang="uk-UA" dirty="0"/>
              <a:t>. ради </a:t>
            </a:r>
            <a:r>
              <a:rPr lang="uk-UA" dirty="0" smtClean="0"/>
              <a:t>роки </a:t>
            </a:r>
            <a:r>
              <a:rPr lang="uk-UA" dirty="0"/>
              <a:t>2020-2021</a:t>
            </a:r>
            <a:r>
              <a:rPr lang="uk-UA" dirty="0" smtClean="0"/>
              <a:t>)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1251932" y="116632"/>
            <a:ext cx="7928579" cy="1484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825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«</a:t>
            </a:r>
            <a:r>
              <a:rPr lang="ru-RU" sz="3200" b="1" dirty="0" err="1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Захід</a:t>
            </a:r>
            <a:r>
              <a:rPr lang="ru-RU" sz="3200" b="1" dirty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ru-RU" sz="3200" b="1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 </a:t>
            </a:r>
            <a:r>
              <a:rPr lang="ru-RU" sz="3200" b="1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15.02.22</a:t>
            </a: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»</a:t>
            </a:r>
            <a:b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Проведення онлайн зустрічі з учнями випускних 11-А, 11-Б  класів «</a:t>
            </a:r>
            <a:r>
              <a:rPr lang="ru-RU" sz="2700" dirty="0" err="1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Навчально-виховний</a:t>
            </a:r>
            <a:r>
              <a:rPr lang="ru-RU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комплекс № 57</a:t>
            </a:r>
            <a:r>
              <a:rPr lang="en-US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загальноосвітній</a:t>
            </a:r>
            <a:r>
              <a:rPr lang="ru-RU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навчальний</a:t>
            </a:r>
            <a:r>
              <a:rPr lang="ru-RU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заклад І </a:t>
            </a:r>
            <a:r>
              <a:rPr lang="ru-RU" sz="2700" dirty="0" err="1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ступеня</a:t>
            </a:r>
            <a:r>
              <a:rPr lang="ru-RU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2700" dirty="0" err="1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гімназія</a:t>
            </a:r>
            <a:r>
              <a:rPr lang="ru-RU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Дніпровської</a:t>
            </a:r>
            <a:r>
              <a:rPr lang="ru-RU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міської</a:t>
            </a:r>
            <a:r>
              <a:rPr lang="ru-RU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ради</a:t>
            </a: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3200" dirty="0">
              <a:solidFill>
                <a:srgbClr val="07003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004048" y="1601415"/>
            <a:ext cx="4105027" cy="2868605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r>
              <a:rPr lang="uk-UA" dirty="0"/>
              <a:t>Відбулися профорієнтаційні заходи  </a:t>
            </a:r>
            <a:endParaRPr lang="ru-RU" dirty="0"/>
          </a:p>
          <a:p>
            <a:r>
              <a:rPr lang="uk-UA" b="1" dirty="0"/>
              <a:t>Дата:  15.02.23 (середа) початок </a:t>
            </a:r>
            <a:r>
              <a:rPr lang="uk-UA" dirty="0"/>
              <a:t>0</a:t>
            </a:r>
            <a:r>
              <a:rPr lang="ru-RU" dirty="0"/>
              <a:t>9</a:t>
            </a:r>
            <a:r>
              <a:rPr lang="uk-UA" dirty="0"/>
              <a:t>.</a:t>
            </a:r>
            <a:r>
              <a:rPr lang="ru-RU" dirty="0"/>
              <a:t>30 </a:t>
            </a:r>
            <a:r>
              <a:rPr lang="uk-UA" dirty="0"/>
              <a:t>в </a:t>
            </a:r>
            <a:r>
              <a:rPr lang="en-US" dirty="0"/>
              <a:t>ZOOM</a:t>
            </a:r>
            <a:r>
              <a:rPr lang="en-US" b="1" dirty="0"/>
              <a:t> </a:t>
            </a:r>
            <a:endParaRPr lang="ru-RU" dirty="0"/>
          </a:p>
          <a:p>
            <a:endParaRPr lang="ru-RU" dirty="0" smtClean="0"/>
          </a:p>
          <a:p>
            <a:r>
              <a:rPr lang="uk-UA" b="1" dirty="0"/>
              <a:t>Навчальний заклад:</a:t>
            </a:r>
            <a:r>
              <a:rPr lang="uk-UA" dirty="0"/>
              <a:t> Гімназія 57 початок</a:t>
            </a:r>
            <a:r>
              <a:rPr lang="ru-RU" dirty="0"/>
              <a:t>  </a:t>
            </a:r>
          </a:p>
          <a:p>
            <a:r>
              <a:rPr lang="uk-UA" b="1" dirty="0"/>
              <a:t>Директор  </a:t>
            </a:r>
            <a:r>
              <a:rPr lang="uk-UA" dirty="0" err="1"/>
              <a:t>Кордіна</a:t>
            </a:r>
            <a:r>
              <a:rPr lang="uk-UA" dirty="0"/>
              <a:t> Тетяна Іванівна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547664" y="4581128"/>
            <a:ext cx="1008112" cy="274898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007938" y="5445224"/>
            <a:ext cx="1008112" cy="490922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96" y="1407209"/>
            <a:ext cx="4056704" cy="306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18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 bwMode="auto">
          <a:xfrm>
            <a:off x="334963" y="0"/>
            <a:ext cx="8229600" cy="88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60000" lnSpcReduction="20000"/>
          </a:bodyPr>
          <a:lstStyle>
            <a:defPPr>
              <a:defRPr lang="ru-RU"/>
            </a:defPPr>
            <a:lvl1pPr algn="ctr" fontAlgn="auto">
              <a:spcAft>
                <a:spcPts val="0"/>
              </a:spcAft>
              <a:defRPr sz="2700">
                <a:ea typeface="+mj-ea"/>
                <a:cs typeface="Times New Roman" pitchFamily="18" charset="0"/>
              </a:defRPr>
            </a:lvl1pPr>
            <a:lvl2pPr algn="ctr">
              <a:defRPr sz="4400">
                <a:latin typeface="Calibri" pitchFamily="34" charset="0"/>
              </a:defRPr>
            </a:lvl2pPr>
            <a:lvl3pPr algn="ctr">
              <a:defRPr sz="4400">
                <a:latin typeface="Calibri" pitchFamily="34" charset="0"/>
              </a:defRPr>
            </a:lvl3pPr>
            <a:lvl4pPr algn="ctr">
              <a:defRPr sz="4400">
                <a:latin typeface="Calibri" pitchFamily="34" charset="0"/>
              </a:defRPr>
            </a:lvl4pPr>
            <a:lvl5pPr algn="ctr">
              <a:defRPr sz="4400"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uk-UA" dirty="0">
                <a:solidFill>
                  <a:srgbClr val="070032"/>
                </a:solidFill>
              </a:rPr>
              <a:t>Проведення онлайн зустрічі з учнями випускних 11-А, 11-Б  класів «</a:t>
            </a:r>
            <a:r>
              <a:rPr lang="ru-RU" dirty="0" err="1">
                <a:solidFill>
                  <a:srgbClr val="070032"/>
                </a:solidFill>
              </a:rPr>
              <a:t>Навчально-виховний</a:t>
            </a:r>
            <a:r>
              <a:rPr lang="ru-RU" dirty="0">
                <a:solidFill>
                  <a:srgbClr val="070032"/>
                </a:solidFill>
              </a:rPr>
              <a:t> комплекс № 57</a:t>
            </a:r>
            <a:r>
              <a:rPr lang="en-US" dirty="0">
                <a:solidFill>
                  <a:srgbClr val="070032"/>
                </a:solidFill>
              </a:rPr>
              <a:t> </a:t>
            </a:r>
            <a:r>
              <a:rPr lang="ru-RU" dirty="0" err="1">
                <a:solidFill>
                  <a:srgbClr val="070032"/>
                </a:solidFill>
              </a:rPr>
              <a:t>загальноосвітній</a:t>
            </a:r>
            <a:r>
              <a:rPr lang="ru-RU" dirty="0">
                <a:solidFill>
                  <a:srgbClr val="070032"/>
                </a:solidFill>
              </a:rPr>
              <a:t> </a:t>
            </a:r>
            <a:r>
              <a:rPr lang="ru-RU" dirty="0" err="1">
                <a:solidFill>
                  <a:srgbClr val="070032"/>
                </a:solidFill>
              </a:rPr>
              <a:t>навчальний</a:t>
            </a:r>
            <a:r>
              <a:rPr lang="ru-RU" dirty="0">
                <a:solidFill>
                  <a:srgbClr val="070032"/>
                </a:solidFill>
              </a:rPr>
              <a:t> заклад І </a:t>
            </a:r>
            <a:r>
              <a:rPr lang="ru-RU" dirty="0" err="1">
                <a:solidFill>
                  <a:srgbClr val="070032"/>
                </a:solidFill>
              </a:rPr>
              <a:t>ступеня</a:t>
            </a:r>
            <a:r>
              <a:rPr lang="ru-RU" dirty="0">
                <a:solidFill>
                  <a:srgbClr val="070032"/>
                </a:solidFill>
              </a:rPr>
              <a:t> - </a:t>
            </a:r>
            <a:r>
              <a:rPr lang="ru-RU" dirty="0" err="1">
                <a:solidFill>
                  <a:srgbClr val="070032"/>
                </a:solidFill>
              </a:rPr>
              <a:t>гімназія</a:t>
            </a:r>
            <a:r>
              <a:rPr lang="ru-RU" dirty="0">
                <a:solidFill>
                  <a:srgbClr val="070032"/>
                </a:solidFill>
              </a:rPr>
              <a:t> </a:t>
            </a:r>
            <a:r>
              <a:rPr lang="ru-RU" dirty="0" err="1">
                <a:solidFill>
                  <a:srgbClr val="070032"/>
                </a:solidFill>
              </a:rPr>
              <a:t>Дніпровської</a:t>
            </a:r>
            <a:r>
              <a:rPr lang="ru-RU" dirty="0">
                <a:solidFill>
                  <a:srgbClr val="070032"/>
                </a:solidFill>
              </a:rPr>
              <a:t> </a:t>
            </a:r>
            <a:r>
              <a:rPr lang="ru-RU" dirty="0" err="1">
                <a:solidFill>
                  <a:srgbClr val="070032"/>
                </a:solidFill>
              </a:rPr>
              <a:t>міської</a:t>
            </a:r>
            <a:r>
              <a:rPr lang="ru-RU" dirty="0">
                <a:solidFill>
                  <a:srgbClr val="070032"/>
                </a:solidFill>
              </a:rPr>
              <a:t> ради</a:t>
            </a:r>
            <a:r>
              <a:rPr lang="uk-UA" dirty="0">
                <a:solidFill>
                  <a:srgbClr val="070032"/>
                </a:solidFill>
              </a:rPr>
              <a:t>»</a:t>
            </a:r>
            <a:endParaRPr lang="ru-RU" sz="3200" dirty="0">
              <a:solidFill>
                <a:srgbClr val="070032"/>
              </a:solidFill>
            </a:endParaRPr>
          </a:p>
          <a:p>
            <a:r>
              <a:rPr lang="uk-UA" dirty="0" smtClean="0"/>
              <a:t>Учасники </a:t>
            </a:r>
            <a:r>
              <a:rPr lang="en-US" dirty="0"/>
              <a:t>ZOOM </a:t>
            </a:r>
            <a:r>
              <a:rPr lang="uk-UA" dirty="0" smtClean="0"/>
              <a:t>конференції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5400600" cy="286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815564"/>
            <a:ext cx="6264696" cy="286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76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179512" y="4581128"/>
            <a:ext cx="8784976" cy="2160240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/>
          <a:p>
            <a:r>
              <a:rPr lang="uk-UA" b="1" dirty="0"/>
              <a:t>Груп</a:t>
            </a:r>
            <a:r>
              <a:rPr lang="uk-UA" dirty="0"/>
              <a:t>а</a:t>
            </a:r>
            <a:r>
              <a:rPr lang="uk-UA" b="1" dirty="0"/>
              <a:t>: ПМ-19   </a:t>
            </a:r>
            <a:r>
              <a:rPr lang="en-US" b="1" dirty="0"/>
              <a:t>IV </a:t>
            </a:r>
            <a:r>
              <a:rPr lang="uk-UA" b="1" dirty="0"/>
              <a:t>курс(випускники) </a:t>
            </a:r>
            <a:endParaRPr lang="ru-RU" dirty="0"/>
          </a:p>
          <a:p>
            <a:r>
              <a:rPr lang="uk-UA" b="1" dirty="0"/>
              <a:t>Кількість студентів: ???</a:t>
            </a:r>
            <a:endParaRPr lang="ru-RU" dirty="0"/>
          </a:p>
          <a:p>
            <a:r>
              <a:rPr lang="uk-UA" b="1" dirty="0"/>
              <a:t>Куратор: ???</a:t>
            </a:r>
            <a:endParaRPr lang="ru-RU" dirty="0"/>
          </a:p>
          <a:p>
            <a:r>
              <a:rPr lang="uk-UA" b="1" dirty="0"/>
              <a:t>Викладачі кафедри</a:t>
            </a:r>
            <a:r>
              <a:rPr lang="uk-UA" dirty="0"/>
              <a:t>??? Таран Світлана Владиславівна(випускниця ФПМ, </a:t>
            </a:r>
            <a:r>
              <a:rPr lang="uk-UA" b="1" dirty="0"/>
              <a:t>РІК</a:t>
            </a:r>
            <a:r>
              <a:rPr lang="uk-UA" dirty="0"/>
              <a:t>),  .???.. Марія Костянтинівна.</a:t>
            </a:r>
            <a:endParaRPr lang="ru-RU" dirty="0"/>
          </a:p>
          <a:p>
            <a:r>
              <a:rPr lang="uk-UA" b="1" dirty="0"/>
              <a:t>Представники від ФПМ: </a:t>
            </a:r>
            <a:r>
              <a:rPr lang="uk-UA" dirty="0"/>
              <a:t>Заст. декана</a:t>
            </a:r>
            <a:r>
              <a:rPr lang="uk-UA" b="1" dirty="0"/>
              <a:t>  </a:t>
            </a:r>
            <a:r>
              <a:rPr lang="uk-UA" dirty="0"/>
              <a:t>ОВР </a:t>
            </a:r>
            <a:r>
              <a:rPr lang="uk-UA" dirty="0" err="1"/>
              <a:t>Сірик</a:t>
            </a:r>
            <a:r>
              <a:rPr lang="uk-UA" dirty="0"/>
              <a:t> С.Ф., в.о. кафедри КТ Зайцев В.Г., </a:t>
            </a:r>
            <a:endParaRPr lang="ru-RU" dirty="0"/>
          </a:p>
          <a:p>
            <a:r>
              <a:rPr lang="uk-UA" b="1" dirty="0"/>
              <a:t>студенти- випускники коледжу</a:t>
            </a:r>
            <a:r>
              <a:rPr lang="uk-UA" dirty="0"/>
              <a:t>: </a:t>
            </a:r>
            <a:r>
              <a:rPr lang="uk-UA" dirty="0" err="1"/>
              <a:t>Інкін</a:t>
            </a:r>
            <a:r>
              <a:rPr lang="uk-UA" dirty="0"/>
              <a:t> Олександр (аспірант спец.113),</a:t>
            </a:r>
            <a:endParaRPr lang="ru-RU" dirty="0"/>
          </a:p>
          <a:p>
            <a:r>
              <a:rPr lang="uk-UA" dirty="0"/>
              <a:t>Масенко Артем(ПА-22м-1), </a:t>
            </a:r>
            <a:r>
              <a:rPr lang="uk-UA" dirty="0" err="1"/>
              <a:t>Басов</a:t>
            </a:r>
            <a:r>
              <a:rPr lang="uk-UA" dirty="0"/>
              <a:t> </a:t>
            </a:r>
            <a:r>
              <a:rPr lang="uk-UA" dirty="0" err="1"/>
              <a:t>Вячеслав</a:t>
            </a:r>
            <a:r>
              <a:rPr lang="uk-UA" dirty="0"/>
              <a:t>(ПА-22м-1), Мироненко Єлизавета(ПА-21у-1), </a:t>
            </a:r>
            <a:r>
              <a:rPr lang="uk-UA" dirty="0" err="1"/>
              <a:t>Вілков</a:t>
            </a:r>
            <a:r>
              <a:rPr lang="uk-UA" dirty="0"/>
              <a:t> Владислав(ПА-21у-1), </a:t>
            </a:r>
            <a:r>
              <a:rPr lang="uk-UA" dirty="0" err="1"/>
              <a:t>Ягджиєв</a:t>
            </a:r>
            <a:r>
              <a:rPr lang="uk-UA" dirty="0"/>
              <a:t> Максим (ПА-21у-1), Кучеренко Єгор(ПА-22у-1), Руслан  ???</a:t>
            </a:r>
            <a:endParaRPr lang="ru-RU" dirty="0"/>
          </a:p>
          <a:p>
            <a:r>
              <a:rPr lang="uk-UA" dirty="0"/>
              <a:t>Світлий Андрій, випускник ФПМ, нині викладач інформатики в  машинобудівному коледжі.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1251932" y="116632"/>
            <a:ext cx="7928579" cy="137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«</a:t>
            </a:r>
            <a:r>
              <a:rPr lang="ru-RU" sz="3200" b="1" dirty="0" err="1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Захід</a:t>
            </a:r>
            <a:r>
              <a:rPr lang="ru-RU" sz="3200" b="1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2 </a:t>
            </a:r>
            <a:r>
              <a:rPr lang="ru-RU" sz="3200" b="1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15.02.22</a:t>
            </a:r>
            <a: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»</a:t>
            </a:r>
            <a:br>
              <a:rPr lang="ru-RU" sz="3200" dirty="0" smtClean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Проведення онлайн зустрічі з </a:t>
            </a:r>
            <a:r>
              <a:rPr lang="uk-UA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учнями </a:t>
            </a: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ПМ-19 </a:t>
            </a:r>
            <a:r>
              <a:rPr lang="en-US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IV </a:t>
            </a: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курс(випускники) «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Дніпровський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машинобудівний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коледж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при ДНУ </a:t>
            </a:r>
            <a:r>
              <a:rPr lang="ru-RU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ім</a:t>
            </a:r>
            <a:r>
              <a:rPr lang="ru-RU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. Олеся </a:t>
            </a:r>
            <a:r>
              <a:rPr lang="ru-RU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Гончара</a:t>
            </a:r>
            <a:r>
              <a:rPr lang="uk-UA" sz="2700" dirty="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3200" dirty="0">
              <a:solidFill>
                <a:srgbClr val="07003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004048" y="1601415"/>
            <a:ext cx="4105027" cy="2868605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r>
              <a:rPr lang="uk-UA" dirty="0"/>
              <a:t>Відбулися профорієнтаційні заходи  </a:t>
            </a:r>
            <a:endParaRPr lang="ru-RU" dirty="0"/>
          </a:p>
          <a:p>
            <a:r>
              <a:rPr lang="uk-UA" b="1" dirty="0"/>
              <a:t>Дата:  15.02.23 (середа) початок 12.0</a:t>
            </a:r>
            <a:r>
              <a:rPr lang="ru-RU" b="1" dirty="0"/>
              <a:t>0 </a:t>
            </a:r>
            <a:r>
              <a:rPr lang="uk-UA" b="1" dirty="0"/>
              <a:t>в </a:t>
            </a:r>
            <a:r>
              <a:rPr lang="en-US" b="1" dirty="0" smtClean="0"/>
              <a:t>Discord</a:t>
            </a:r>
            <a:endParaRPr lang="uk-UA" b="1" dirty="0" smtClean="0"/>
          </a:p>
          <a:p>
            <a:endParaRPr lang="ru-RU" dirty="0"/>
          </a:p>
          <a:p>
            <a:r>
              <a:rPr lang="uk-UA" b="1" dirty="0"/>
              <a:t>Навчальний заклад:</a:t>
            </a:r>
            <a:r>
              <a:rPr lang="uk-UA" dirty="0"/>
              <a:t> Дніпровський машинобудівний коледж при ДНУ ім. Олеся Гончара </a:t>
            </a:r>
            <a:endParaRPr lang="ru-RU" dirty="0"/>
          </a:p>
          <a:p>
            <a:r>
              <a:rPr lang="uk-UA" b="1" dirty="0"/>
              <a:t>Директор  ???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164288" y="5229200"/>
            <a:ext cx="1008112" cy="274898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15616" y="4856026"/>
            <a:ext cx="1434903" cy="648072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170" name="Picture 2" descr="Машинобудівний коледж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06" y="1492327"/>
            <a:ext cx="4457625" cy="297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5951909" y="3826954"/>
            <a:ext cx="1008112" cy="274898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7336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664</Words>
  <Application>Microsoft Office PowerPoint</Application>
  <PresentationFormat>Экран (4:3)</PresentationFormat>
  <Paragraphs>107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Звіт  кафедри комп’ютерних технологій з профорієнтаційної роботи  за 2022-2023 р.р. (лютий 2023)</vt:lpstr>
      <vt:lpstr>Презентация PowerPoint</vt:lpstr>
      <vt:lpstr>Презентация PowerPoint</vt:lpstr>
      <vt:lpstr>Презентация PowerPoint</vt:lpstr>
      <vt:lpstr>Презентация PowerPoint</vt:lpstr>
      <vt:lpstr>15.02.23 (середа) Проведено 4 заходи: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16.02.23 (четвер) Проведено 4 заходи: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KnightDanila</cp:lastModifiedBy>
  <cp:revision>154</cp:revision>
  <dcterms:created xsi:type="dcterms:W3CDTF">2022-02-21T17:11:46Z</dcterms:created>
  <dcterms:modified xsi:type="dcterms:W3CDTF">2023-02-16T02:09:54Z</dcterms:modified>
</cp:coreProperties>
</file>